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1816C-9F8C-4EB6-B35F-B99CF024B2C5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92353-4A1B-47F2-B7D4-4DF934CE995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76199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F92353-4A1B-47F2-B7D4-4DF934CE995A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9768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0316C1-A508-4ACF-BD44-65D1AA30F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655D84-5E2F-4E77-906E-7AB6C7AF1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808077-1496-4D33-BFBC-B2E6F115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9184E9-2408-4280-B5B7-6A72F23D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501924-7420-4FCB-BBD9-64EE05FA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9312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7EAF8-71A7-470E-9856-9AD824CA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7CAD6E0-7A92-46ED-A7F4-D99BEB877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5EBC8E-EB55-4DE5-B257-5637A2DB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68A90D-4FEA-4205-A51B-51852574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257625-5195-46D4-8A18-04045759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9675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EB77EF-84EC-4693-94E0-B50618014A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B7F6F2-EE96-4025-BEC6-34B2F374A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0A78D2-5F3A-4B59-99DA-EBD9EB09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6345B5-DFC7-48BF-AFA4-2EF881F38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3CE6CE-8D7B-4FCB-B8CA-8DF9EF86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5392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365E7-4D9C-41D8-A6C1-8AE15A752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94AF9C-686B-412E-B630-51A6281C8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530E67-8FCD-4EAD-BA23-B2000CD38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2B4001-8BBE-4B2A-B791-4E871909A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24AA7E-47C2-45FC-B440-B5335D1E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28832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303572-DB17-4E80-9866-F0CB2536F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BE05BB-2352-4EB5-958F-D60E66C16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D2193C-4175-448F-9306-B415CE98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52A4CF-719D-4756-AF66-F5D548C50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A4176A-4B6C-4D2B-A39A-EE796CC1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7614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42932-EC76-4DE5-9390-87FF7C97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79DD7E-2945-4AAD-BEE4-D69486D99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79D01F-9674-475A-8B9A-196D01039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8535CD-3121-4701-8D62-19E023637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977031-5B96-474B-9376-0CEBD6F04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4424DA-9EF2-437E-9B8C-65E8D9D2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1138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8C4A62-7AAD-4430-8ABD-0DEBD86CF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B6D08D-D4AF-4C8D-916C-1A52FCE2A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6673FE-D59F-49B7-B056-E5802880C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FE857D-B19A-4F74-9C8C-559C10678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0293A2-7F04-4363-9EB9-D9823B180E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566C842-A86D-4703-A2FA-F038AFB8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ED852EF-B002-4ACC-8D0E-BBDD2758C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113D1C-DD9D-40B7-BFCA-4683762CA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8237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26D8A-66CE-44F8-8077-09F1DF1C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109027D-1D95-4CAB-934E-6B1845C47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5814C5-BE5F-4A6D-A41C-235664FC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D596E2A-7E55-4D68-A177-E9FECD813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461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DF3943-6BD3-4DD5-BD92-A5397E0EA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8E8A17E-6BAC-4835-AEF6-A10E81A69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6CFBB5-A5F2-4D0F-9695-88665F98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8176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FD40F-43A1-46AC-AC86-F1984437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1B7958-4C34-4A9C-80A9-3B78E1794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FF3FBD-DB76-47EB-9129-7933C31CE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CDA43FE-C42A-4C3C-BC7D-8177CB48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4D22E8-86EB-41E0-938D-66EDDE12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682503-EA4D-4E2C-91E1-B2551FE53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18605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1D458-9259-4A61-A360-D709E2F66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F7941F8-1521-452A-8FA3-410053D8F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892DDB-8A50-4E95-A5DF-7D9234BB9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14FCA7-E680-4A67-B08E-0D1370D10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258462-2BCA-42EF-83F8-37D24629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AD9BB9-8234-4DA1-BD76-611BBEBE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2151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C79D8E-7813-4C6D-88CE-550B1722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3CA424-8EB3-4E19-9140-A4B869859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F968D2-5C2E-4BA6-A185-765FD9570E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6AC02-B97C-4A2F-8287-0EB810BB3DF6}" type="datetimeFigureOut">
              <a:rPr lang="es-VE" smtClean="0"/>
              <a:t>28/2/2022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586FCA-AFFC-49D4-8464-5EAC49BC4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D86205-DABC-443B-9B32-95442F5CD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2A39D-CBD7-4573-8792-F75CA499480C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6315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7A063EE-DEF1-4B74-A435-0CEB19E5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3A3E55C-ACAD-4C58-A6B9-198BD89AC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746" y="291543"/>
            <a:ext cx="4198984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95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dustria, Web, Red, Líneas, Interfaces">
            <a:extLst>
              <a:ext uri="{FF2B5EF4-FFF2-40B4-BE49-F238E27FC236}">
                <a16:creationId xmlns:a16="http://schemas.microsoft.com/office/drawing/2014/main" id="{353D31C8-58BA-44DB-8B28-4039566DF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93E861E4-8116-4A55-9812-B69AA397B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73" y="273779"/>
            <a:ext cx="4198984" cy="983065"/>
          </a:xfrm>
          <a:prstGeom prst="rect">
            <a:avLst/>
          </a:prstGeom>
        </p:spPr>
      </p:pic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AC73870C-1572-4004-A416-9711A87C6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9" y="273778"/>
            <a:ext cx="4198984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9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dustria, Web, Red, Artificial, Cyborg, Robot, Líneas">
            <a:extLst>
              <a:ext uri="{FF2B5EF4-FFF2-40B4-BE49-F238E27FC236}">
                <a16:creationId xmlns:a16="http://schemas.microsoft.com/office/drawing/2014/main" id="{CD6BCB31-5876-4360-AFD4-BB40F6459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0AB9EF24-5DFC-4D70-AB21-6A9103414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73" y="273779"/>
            <a:ext cx="4198984" cy="983065"/>
          </a:xfrm>
          <a:prstGeom prst="rect">
            <a:avLst/>
          </a:prstGeom>
        </p:spPr>
      </p:pic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D16F3155-A4AB-435D-88DC-27090B5A6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3" y="281399"/>
            <a:ext cx="4198984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5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Oficina, Negocio, Computadora Portátil, Estadísticas">
            <a:extLst>
              <a:ext uri="{FF2B5EF4-FFF2-40B4-BE49-F238E27FC236}">
                <a16:creationId xmlns:a16="http://schemas.microsoft.com/office/drawing/2014/main" id="{2DB5D273-D16D-4446-80EC-BE72CC021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058EF33A-0F2C-4589-A06A-EE0398DB8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1" y="313536"/>
            <a:ext cx="4198984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1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3691692-B19C-43AA-90F3-89770E289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FF600E6D-E7BC-4907-A517-E4CBBCDE6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1" y="313536"/>
            <a:ext cx="4198984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5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403682-E199-476C-8A3A-99AACEB08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3" y="-1"/>
            <a:ext cx="10671313" cy="685800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5B33942-67A7-4E39-A52C-D991310A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348" y="387624"/>
            <a:ext cx="2007706" cy="22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15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FF04AFA-08F7-4950-A74D-0BE212F9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535F5859-0BDA-4DAD-9897-A3FA07EBE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1" y="313536"/>
            <a:ext cx="4198984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07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DDE2D85-073A-4583-A5A4-7D9C1DAD5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EAAEAFED-D046-466A-B157-C9630016C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81" y="313536"/>
            <a:ext cx="4198984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2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87EBC08-796C-4FD3-BF41-2B3FEEE27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F618B02F-0624-4557-9920-62BB9F4E1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9" y="361005"/>
            <a:ext cx="3031435" cy="14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7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lón De Clases, Sala De Máquinas, Computadora">
            <a:extLst>
              <a:ext uri="{FF2B5EF4-FFF2-40B4-BE49-F238E27FC236}">
                <a16:creationId xmlns:a16="http://schemas.microsoft.com/office/drawing/2014/main" id="{9109DD71-04F8-45AA-B5ED-D3EB339F7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Texto&#10;&#10;Descripción generada automáticamente con confianza media">
            <a:extLst>
              <a:ext uri="{FF2B5EF4-FFF2-40B4-BE49-F238E27FC236}">
                <a16:creationId xmlns:a16="http://schemas.microsoft.com/office/drawing/2014/main" id="{103BCCFA-3C11-432A-9E5D-7BB5B049E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13" y="343354"/>
            <a:ext cx="4198984" cy="983065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9819138-1585-4B62-B6CB-D2476101C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08" y="5575147"/>
            <a:ext cx="4198984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7129AD9-9D7E-42FD-A534-9CC85325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 descr="Texto&#10;&#10;Descripción generada automáticamente con confianza media">
            <a:extLst>
              <a:ext uri="{FF2B5EF4-FFF2-40B4-BE49-F238E27FC236}">
                <a16:creationId xmlns:a16="http://schemas.microsoft.com/office/drawing/2014/main" id="{2A5C00D9-0620-42AB-842B-ECB2FAD6D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13" y="343354"/>
            <a:ext cx="4198984" cy="983065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E06A256D-04F7-4CAF-BC60-992563FFA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04" y="335733"/>
            <a:ext cx="4198984" cy="990686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A3277FE-BCEE-4622-9331-657CCE07D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13" y="5539201"/>
            <a:ext cx="4198984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uedas Dentadas, Engranaje, Rueda, Máquina">
            <a:extLst>
              <a:ext uri="{FF2B5EF4-FFF2-40B4-BE49-F238E27FC236}">
                <a16:creationId xmlns:a16="http://schemas.microsoft.com/office/drawing/2014/main" id="{543F8242-FD87-4A23-81BA-0D2AB3753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91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alón De Clases, Escuela, Educación, Aprendiendo">
            <a:extLst>
              <a:ext uri="{FF2B5EF4-FFF2-40B4-BE49-F238E27FC236}">
                <a16:creationId xmlns:a16="http://schemas.microsoft.com/office/drawing/2014/main" id="{11005B18-2D5C-4540-AC21-A73D102D8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900FFE6-3959-499E-8334-668BA0125CC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>
            <a:off x="0" y="0"/>
            <a:ext cx="12192000" cy="366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64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6734B91-DF6E-41A7-BBE6-18A90A7F9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358"/>
          <a:stretch/>
        </p:blipFill>
        <p:spPr>
          <a:xfrm>
            <a:off x="0" y="2648626"/>
            <a:ext cx="12192000" cy="4209374"/>
          </a:xfrm>
          <a:prstGeom prst="rect">
            <a:avLst/>
          </a:prstGeom>
        </p:spPr>
      </p:pic>
      <p:pic>
        <p:nvPicPr>
          <p:cNvPr id="5122" name="Picture 2" descr="Periodo de Admisiones">
            <a:extLst>
              <a:ext uri="{FF2B5EF4-FFF2-40B4-BE49-F238E27FC236}">
                <a16:creationId xmlns:a16="http://schemas.microsoft.com/office/drawing/2014/main" id="{85F8D497-1107-4399-BC3A-70FAED6FA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019"/>
            <a:ext cx="12192000" cy="26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FCFCA0D-B611-4E29-BE49-B1D4F1849E0B}"/>
              </a:ext>
            </a:extLst>
          </p:cNvPr>
          <p:cNvSpPr/>
          <p:nvPr/>
        </p:nvSpPr>
        <p:spPr>
          <a:xfrm>
            <a:off x="7850221" y="5811245"/>
            <a:ext cx="4066162" cy="895736"/>
          </a:xfrm>
          <a:prstGeom prst="rect">
            <a:avLst/>
          </a:prstGeom>
          <a:solidFill>
            <a:schemeClr val="tx1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124" name="Picture 4" descr="Colegio Los Arcos">
            <a:extLst>
              <a:ext uri="{FF2B5EF4-FFF2-40B4-BE49-F238E27FC236}">
                <a16:creationId xmlns:a16="http://schemas.microsoft.com/office/drawing/2014/main" id="{03E69B00-DB01-46AE-B45D-3432B23CB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779" y="5943821"/>
            <a:ext cx="2543353" cy="63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12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162E3AEF-B309-4BFE-8EF6-19297864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316" cy="6858000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2F8850A5-9978-4003-82DD-6A6C70886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3" y="273780"/>
            <a:ext cx="4198984" cy="983065"/>
          </a:xfrm>
          <a:prstGeom prst="rect">
            <a:avLst/>
          </a:prstGeom>
        </p:spPr>
      </p:pic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5E63367-5CC9-486D-B80D-E6661741E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73" y="281400"/>
            <a:ext cx="4198984" cy="975445"/>
          </a:xfrm>
          <a:prstGeom prst="rect">
            <a:avLst/>
          </a:prstGeom>
        </p:spPr>
      </p:pic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E8466B74-7EF9-453F-B17A-1A12B51CB1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4" y="5608775"/>
            <a:ext cx="4191363" cy="97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a Armadura, Waterpolo, La Construcción De, Edificio">
            <a:extLst>
              <a:ext uri="{FF2B5EF4-FFF2-40B4-BE49-F238E27FC236}">
                <a16:creationId xmlns:a16="http://schemas.microsoft.com/office/drawing/2014/main" id="{EDBBAA1B-EF02-4BF7-B012-D67B23EB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D763F6A6-862D-436C-A18C-BF6FC29CD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43" y="273780"/>
            <a:ext cx="4198984" cy="983065"/>
          </a:xfrm>
          <a:prstGeom prst="rect">
            <a:avLst/>
          </a:prstGeom>
        </p:spPr>
      </p:pic>
      <p:pic>
        <p:nvPicPr>
          <p:cNvPr id="4" name="Imagen 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D0C967F-3DFC-4AF0-B129-A9D6EF22D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4" y="5608775"/>
            <a:ext cx="4191363" cy="975445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190E8182-031E-4533-B657-3B9664086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73" y="273779"/>
            <a:ext cx="4198984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9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AB3EF43-E625-4F65-82F9-7F2373383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DA734E3-820A-4319-82F6-E5EAC112B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4" y="5608775"/>
            <a:ext cx="4191363" cy="975445"/>
          </a:xfrm>
          <a:prstGeom prst="rect">
            <a:avLst/>
          </a:prstGeom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2CAF9549-EB2B-4954-A0C2-2508C534F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473" y="273779"/>
            <a:ext cx="4198984" cy="983065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4E15E001-2775-4AE5-A71E-2EE6DDAC8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4" y="273779"/>
            <a:ext cx="4198984" cy="9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046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</Words>
  <Application>Microsoft Office PowerPoint</Application>
  <PresentationFormat>Panorámica</PresentationFormat>
  <Paragraphs>1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Office CCS</dc:creator>
  <cp:lastModifiedBy>Office CCS</cp:lastModifiedBy>
  <cp:revision>21</cp:revision>
  <dcterms:created xsi:type="dcterms:W3CDTF">2022-02-28T15:27:31Z</dcterms:created>
  <dcterms:modified xsi:type="dcterms:W3CDTF">2022-02-28T17:58:34Z</dcterms:modified>
</cp:coreProperties>
</file>